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embeddedFontLst>
    <p:embeddedFont>
      <p:font typeface="Robo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39cb3cc0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39cb3cc0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9dcf0080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9dcf0080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9dcf0080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9dcf0080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9dcf0080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9dcf0080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9dcf0080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9dcf0080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9dcf0080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9dcf0080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Nursery Protocol Training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October 2020</a:t>
            </a:r>
            <a:endParaRPr sz="2400"/>
          </a:p>
        </p:txBody>
      </p:sp>
      <p:pic>
        <p:nvPicPr>
          <p:cNvPr id="5" name="~PP2399.WAV">
            <a:hlinkClick r:id="" action="ppaction://media"/>
          </p:cNvPr>
          <p:cNvPicPr>
            <a:picLocks noRot="1" noChangeAspect="1"/>
          </p:cNvPicPr>
          <p:nvPr>
            <a:wavAudioFile r:embed="rId1" name="~PP2399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Remind Texts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/>
              <a:t>Please speak with Johanna </a:t>
            </a:r>
            <a:r>
              <a:rPr lang="en-US" sz="1700" dirty="0" err="1" smtClean="0"/>
              <a:t>Wessells</a:t>
            </a:r>
            <a:r>
              <a:rPr lang="en-US" sz="1700" dirty="0" smtClean="0"/>
              <a:t> about signing up to get nursery information through text messages.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  <p:pic>
        <p:nvPicPr>
          <p:cNvPr id="6" name="~PP2475.WAV">
            <a:hlinkClick r:id="" action="ppaction://media"/>
          </p:cNvPr>
          <p:cNvPicPr>
            <a:picLocks noRot="1" noChangeAspect="1"/>
          </p:cNvPicPr>
          <p:nvPr>
            <a:wavAudioFile r:embed="rId1" name="~PP2475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90825" y="955400"/>
            <a:ext cx="8222100" cy="20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Nursery Start date: November 1st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11:00am service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Ages 0-2 years old </a:t>
            </a:r>
            <a:endParaRPr/>
          </a:p>
        </p:txBody>
      </p:sp>
      <p:pic>
        <p:nvPicPr>
          <p:cNvPr id="3" name="~PP3172.WAV">
            <a:hlinkClick r:id="" action="ppaction://media"/>
          </p:cNvPr>
          <p:cNvPicPr>
            <a:picLocks noRot="1" noChangeAspect="1"/>
          </p:cNvPicPr>
          <p:nvPr>
            <a:wavAudioFile r:embed="rId1" name="~PP3172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Nursery Location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Oak Hall Nursery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Back hallway(to the right of stage) will be used for check 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Nursery door in back hallway will be the entrance to the nursery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Nursery door in White Oak Hall will be the exit</a:t>
            </a:r>
            <a:endParaRPr/>
          </a:p>
        </p:txBody>
      </p:sp>
      <p:pic>
        <p:nvPicPr>
          <p:cNvPr id="4" name="~PP4090.WAV">
            <a:hlinkClick r:id="" action="ppaction://media"/>
          </p:cNvPr>
          <p:cNvPicPr>
            <a:picLocks noRot="1" noChangeAspect="1"/>
          </p:cNvPicPr>
          <p:nvPr>
            <a:wavAudioFile r:embed="rId1" name="~PP4090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Requirements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Nursery workers will fill out a health questionnaire on the morning they serve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Nursery workers will submit to a temperature check and wash hands upon arrival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Fever is defined as above 100.1 degrees Fahrenheit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Nursery workers will wear a mask covering </a:t>
            </a:r>
            <a:r>
              <a:rPr lang="en" sz="1600" dirty="0" smtClean="0"/>
              <a:t> </a:t>
            </a:r>
            <a:r>
              <a:rPr lang="en" sz="1600" dirty="0"/>
              <a:t>mouth and nose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Nursery workers will wear gloves when changing diapers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Nursery workers may NOT bring older children into nursery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Nursery workers will arrive by 10:45am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If no children have entered the nursery by 11:05am, the nursery workers are relieved from service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" name="~PP3703.WAV">
            <a:hlinkClick r:id="" action="ppaction://media"/>
          </p:cNvPr>
          <p:cNvPicPr>
            <a:picLocks noRot="1" noChangeAspect="1"/>
          </p:cNvPicPr>
          <p:nvPr>
            <a:wavAudioFile r:embed="rId1" name="~PP3703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Entrance to Nursery Procedure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Only one parent drops off/picks up child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Children submit to a temperature check upon arrival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Parent dropping off child submits to a temperature check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Fever is defined as above 100.1 degrees Fahrenheit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Parents will fill out health questionnaire for child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Children may not drop off/pick up siblings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Children will sanitize or wash hands upon entry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Limit toys brought from home to LABELED teethers, pacifiers etc.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" name="~PP3933.WAV">
            <a:hlinkClick r:id="" action="ppaction://media"/>
          </p:cNvPr>
          <p:cNvPicPr>
            <a:picLocks noRot="1" noChangeAspect="1"/>
          </p:cNvPicPr>
          <p:nvPr>
            <a:wavAudioFile r:embed="rId1" name="~PP3933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Entrance to Nursery Procedure (con’t)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 cannot enter nursery.  Please direct any nursing mother to the kitchen for a private space.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Any child that displays symptoms in lieu of fever( cough, shortness of breath, fatigue, chills, muscle pain, headache, sore throat, loss of taste/smell, or diarrhea)  will not be admitted.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Parents provide LABELED snacks and LABELED sippy cups (no sharing of food)</a:t>
            </a:r>
            <a:endParaRPr/>
          </a:p>
        </p:txBody>
      </p:sp>
      <p:pic>
        <p:nvPicPr>
          <p:cNvPr id="6" name="~PP945.WAV">
            <a:hlinkClick r:id="" action="ppaction://media"/>
          </p:cNvPr>
          <p:cNvPicPr>
            <a:picLocks noRot="1" noChangeAspect="1"/>
          </p:cNvPicPr>
          <p:nvPr>
            <a:wavAudioFile r:embed="rId1" name="~PP945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During care 10:45am-12:15pm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Children are NOT required to wear </a:t>
            </a:r>
            <a:r>
              <a:rPr lang="en" sz="1500" dirty="0" smtClean="0"/>
              <a:t> </a:t>
            </a:r>
            <a:r>
              <a:rPr lang="en" sz="1500" dirty="0" smtClean="0"/>
              <a:t>a </a:t>
            </a:r>
            <a:r>
              <a:rPr lang="en" sz="1500" dirty="0" smtClean="0"/>
              <a:t>mask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500" dirty="0" smtClean="0"/>
              <a:t>Nursery workers will be the only adults allowed in the nursery.  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/>
              <a:t>Nursery workers will wear mask over nose and mouth.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/>
              <a:t>Nursery workers will wear gloves when changing diapers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Nursery workers will use disposable changing pad covers when changing diapers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dirty="0"/>
              <a:t>If a nursery worker believes that a child has become ill while in nursery, the volunteer </a:t>
            </a:r>
            <a:r>
              <a:rPr lang="en" sz="1500" dirty="0" smtClean="0"/>
              <a:t> may contact his/her </a:t>
            </a:r>
            <a:r>
              <a:rPr lang="en" sz="1500" dirty="0"/>
              <a:t>parent.</a:t>
            </a:r>
            <a:endParaRPr sz="1500" dirty="0"/>
          </a:p>
        </p:txBody>
      </p:sp>
      <p:pic>
        <p:nvPicPr>
          <p:cNvPr id="10" name="~PP826.WAV">
            <a:hlinkClick r:id="" action="ppaction://media"/>
          </p:cNvPr>
          <p:cNvPicPr>
            <a:picLocks noRot="1" noChangeAspect="1"/>
          </p:cNvPicPr>
          <p:nvPr>
            <a:wavAudioFile r:embed="rId1" name="~PP826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After nursery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Nursery workers will release child to </a:t>
            </a:r>
            <a:r>
              <a:rPr lang="en" sz="1600" dirty="0" smtClean="0"/>
              <a:t>parent at </a:t>
            </a:r>
            <a:r>
              <a:rPr lang="en" sz="1600" dirty="0"/>
              <a:t>exit door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Nursery workers will collect any bedding, blankets, and/or plush toys that were touched to be washed.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Nursery will be disinfected by janitor and/or deacon on Saturday in preparation for Sunday worship service.</a:t>
            </a:r>
            <a:endParaRPr sz="1600" dirty="0"/>
          </a:p>
        </p:txBody>
      </p:sp>
      <p:pic>
        <p:nvPicPr>
          <p:cNvPr id="6" name="~PP29.WAV">
            <a:hlinkClick r:id="" action="ppaction://media"/>
          </p:cNvPr>
          <p:cNvPicPr>
            <a:picLocks noRot="1" noChangeAspect="1"/>
          </p:cNvPicPr>
          <p:nvPr>
            <a:wavAudioFile r:embed="rId1" name="~PP29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Contacts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If you are going to be unable to work in the nursery on your scheduled day please contact another nursery worker on the schedule to take your spot. </a:t>
            </a:r>
            <a:endParaRPr lang="en" sz="17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7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If you find that you need assistance for any reason on Sunday morning, please reach out to Ben Sewell, Rob Gentry, or Tracy Schroeder.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Any additional questions about nursery services should be directed to the Christian Education Committee or Nursery Coordinator, Johanna Wessells</a:t>
            </a:r>
            <a:endParaRPr sz="1600"/>
          </a:p>
        </p:txBody>
      </p:sp>
      <p:pic>
        <p:nvPicPr>
          <p:cNvPr id="6" name="~PP777.WAV">
            <a:hlinkClick r:id="" action="ppaction://media"/>
          </p:cNvPr>
          <p:cNvPicPr>
            <a:picLocks noRot="1" noChangeAspect="1"/>
          </p:cNvPicPr>
          <p:nvPr>
            <a:wavAudioFile r:embed="rId1" name="~PP777.WAV"/>
          </p:nvPr>
        </p:nvPicPr>
        <p:blipFill>
          <a:blip r:embed="rId4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485</Words>
  <Application>Microsoft Office PowerPoint</Application>
  <PresentationFormat>On-screen Show (16:9)</PresentationFormat>
  <Paragraphs>58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Roboto</vt:lpstr>
      <vt:lpstr>Material</vt:lpstr>
      <vt:lpstr>Nursery Protocol Training</vt:lpstr>
      <vt:lpstr>Nursery Start date: November 1st   11:00am service only Ages 0-2 years old </vt:lpstr>
      <vt:lpstr>Nursery Location</vt:lpstr>
      <vt:lpstr>Volunteer Requirements</vt:lpstr>
      <vt:lpstr> Entrance to Nursery Procedure</vt:lpstr>
      <vt:lpstr> Entrance to Nursery Procedure (con’t)</vt:lpstr>
      <vt:lpstr> During care 10:45am-12:15pm</vt:lpstr>
      <vt:lpstr> After nursery</vt:lpstr>
      <vt:lpstr> Contacts</vt:lpstr>
      <vt:lpstr> Remind Texts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Protocol Training</dc:title>
  <dc:creator>Wade</dc:creator>
  <cp:lastModifiedBy>Wade</cp:lastModifiedBy>
  <cp:revision>2</cp:revision>
  <dcterms:modified xsi:type="dcterms:W3CDTF">2020-10-20T02:51:54Z</dcterms:modified>
</cp:coreProperties>
</file>